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9" r:id="rId7"/>
    <p:sldId id="270" r:id="rId8"/>
    <p:sldId id="263" r:id="rId9"/>
    <p:sldId id="271" r:id="rId10"/>
    <p:sldId id="258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A87"/>
    <a:srgbClr val="7ACBE0"/>
    <a:srgbClr val="FF7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D7205C9-CE9B-49E6-9CD5-CA8B0F9923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BE5696-4424-40F9-9FF7-D0BDF217BB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C3F47-1CF5-412A-8CA4-884A5303EF3D}" type="datetimeFigureOut">
              <a:rPr lang="es-ES" smtClean="0"/>
              <a:t>30/10/2018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D5C9E7-8EA2-4CAC-8E2D-1CAA4DBACF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3FE885-D62E-4F4B-A37B-7DC2525C0F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0B76A-D3BB-4337-860F-FEEEB941EC9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131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016F1-B8A7-4DE2-B916-040BD721D076}" type="datetimeFigureOut">
              <a:rPr lang="es-ES" smtClean="0"/>
              <a:t>30/10/2018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849C1-2FDC-4172-A30E-FA3ED50911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23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00653AB-108B-4DBE-AF25-EC1C5C7AED02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0479335-9507-4EEC-B844-E766F182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9B36A232-8E45-4918-9F59-03FD8C5AAC87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9119A3D7-8EF7-4495-B32F-FAEDC84E8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DDBCD927-7F94-44B3-8591-65E035281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id="{E4CFBC18-36CA-4D69-B619-D632CEEE7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2011"/>
            <a:ext cx="10515600" cy="7268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300">
                <a:solidFill>
                  <a:srgbClr val="FF7F53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PRESENTACIÓN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4DD4DE6-8192-4064-9FB2-3D8B84D5E9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825218"/>
            <a:ext cx="10515600" cy="276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NOMBRE DEL PONENTE | CARGO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726ACE-E177-4420-8507-A237C6371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52631"/>
            <a:ext cx="10515600" cy="276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ORGANIZACIÓN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AB52FF4-3D8B-440B-9455-6038456837A4}"/>
              </a:ext>
            </a:extLst>
          </p:cNvPr>
          <p:cNvSpPr txBox="1"/>
          <p:nvPr userDrawn="1"/>
        </p:nvSpPr>
        <p:spPr>
          <a:xfrm>
            <a:off x="838200" y="5847258"/>
            <a:ext cx="4886273" cy="584006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CONFERENCIA ESRI ESPAÑA 2018</a:t>
            </a:r>
          </a:p>
          <a:p>
            <a:pPr algn="l">
              <a:lnSpc>
                <a:spcPct val="150000"/>
              </a:lnSpc>
            </a:pPr>
            <a:r>
              <a:rPr lang="es-ES" sz="1050" dirty="0">
                <a:solidFill>
                  <a:schemeClr val="bg1"/>
                </a:solidFill>
                <a:latin typeface="+mn-lt"/>
              </a:rPr>
              <a:t>24-25 DE OCTUBRE | IFEMA, MADRID</a:t>
            </a:r>
          </a:p>
        </p:txBody>
      </p:sp>
    </p:spTree>
    <p:extLst>
      <p:ext uri="{BB962C8B-B14F-4D97-AF65-F5344CB8AC3E}">
        <p14:creationId xmlns:p14="http://schemas.microsoft.com/office/powerpoint/2010/main" val="222089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id="{7959AFE6-4781-49D3-ABC3-8936FA50BA1A}"/>
              </a:ext>
            </a:extLst>
          </p:cNvPr>
          <p:cNvGrpSpPr/>
          <p:nvPr userDrawn="1"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85BAF22-5EF7-422B-9E62-ED45C189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19">
              <a:extLst>
                <a:ext uri="{FF2B5EF4-FFF2-40B4-BE49-F238E27FC236}">
                  <a16:creationId xmlns:a16="http://schemas.microsoft.com/office/drawing/2014/main" id="{AEE16751-EAE6-40A2-8974-382A2652CF9F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459DCE85-B615-43BC-AAAF-E6E113178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74AAE9EF-D845-43C4-B74C-27983F915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10" name="Picture 20">
              <a:extLst>
                <a:ext uri="{FF2B5EF4-FFF2-40B4-BE49-F238E27FC236}">
                  <a16:creationId xmlns:a16="http://schemas.microsoft.com/office/drawing/2014/main" id="{4C4D3EA2-FDB9-4982-8F28-B5CE2263D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C6DE85FA-C8F1-49DA-9EC5-E40E8C3C57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52" y="2399193"/>
            <a:ext cx="6889896" cy="20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4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D375C4-E40B-4B29-BE91-3715260B6F02}"/>
              </a:ext>
            </a:extLst>
          </p:cNvPr>
          <p:cNvSpPr txBox="1"/>
          <p:nvPr userDrawn="1"/>
        </p:nvSpPr>
        <p:spPr>
          <a:xfrm>
            <a:off x="684213" y="637529"/>
            <a:ext cx="107410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072C455C-FDD7-41F9-B926-C877AEF7B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4213" y="1245860"/>
            <a:ext cx="10515600" cy="469621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Clr>
                <a:srgbClr val="FF7F53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Título 1</a:t>
            </a:r>
          </a:p>
          <a:p>
            <a:pPr lvl="0"/>
            <a:r>
              <a:rPr lang="es-ES" dirty="0"/>
              <a:t>Título 2</a:t>
            </a:r>
          </a:p>
          <a:p>
            <a:pPr lvl="0"/>
            <a:r>
              <a:rPr lang="es-ES" dirty="0"/>
              <a:t>Título 3</a:t>
            </a:r>
          </a:p>
          <a:p>
            <a:pPr lvl="0"/>
            <a:r>
              <a:rPr lang="es-ES" dirty="0"/>
              <a:t>Título 4</a:t>
            </a:r>
          </a:p>
          <a:p>
            <a:pPr lvl="0"/>
            <a:r>
              <a:rPr lang="es-ES" dirty="0"/>
              <a:t>…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C4E9174-BD85-4241-B671-2074F15EB395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73837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 (Poca inf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0DFBDE6D-0AB6-41B7-903B-6AF839207BC9}"/>
              </a:ext>
            </a:extLst>
          </p:cNvPr>
          <p:cNvGrpSpPr/>
          <p:nvPr userDrawn="1"/>
        </p:nvGrpSpPr>
        <p:grpSpPr>
          <a:xfrm>
            <a:off x="1" y="6385"/>
            <a:ext cx="12192001" cy="6858001"/>
            <a:chOff x="0" y="0"/>
            <a:chExt cx="12192001" cy="6858001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A82B727F-FEEC-4C08-A9B6-0AC25E74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820BF3E-5262-4391-BECE-998D99E02387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E902BD6E-0ADE-4A9F-A77C-BFE4F4476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33729"/>
              <a:ext cx="6990945" cy="3124272"/>
            </a:xfrm>
            <a:prstGeom prst="rect">
              <a:avLst/>
            </a:prstGeom>
          </p:spPr>
        </p:pic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EF92709F-BBBE-4583-A8DB-73200CA46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14180"/>
              <a:ext cx="3167012" cy="1743821"/>
            </a:xfrm>
            <a:prstGeom prst="rect">
              <a:avLst/>
            </a:prstGeom>
          </p:spPr>
        </p:pic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61AE21AB-E861-48F3-806B-B9D5B9259C8D}"/>
                </a:ext>
              </a:extLst>
            </p:cNvPr>
            <p:cNvSpPr/>
            <p:nvPr/>
          </p:nvSpPr>
          <p:spPr bwMode="auto">
            <a:xfrm>
              <a:off x="4215319" y="3255425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064903BB-EAC5-4D7E-A290-BBB98FA47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044"/>
            <a:ext cx="10515600" cy="3886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AA0EE4BC-DBEC-4812-8F8D-23465CDE9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62681"/>
            <a:ext cx="10515600" cy="28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7F53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600">
                <a:solidFill>
                  <a:srgbClr val="00B0F0"/>
                </a:solidFill>
                <a:latin typeface="+mj-lt"/>
              </a:defRPr>
            </a:lvl2pPr>
            <a:lvl3pPr marL="914400" indent="0">
              <a:buNone/>
              <a:defRPr sz="1600">
                <a:solidFill>
                  <a:srgbClr val="00B0F0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rgbClr val="00B0F0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rgbClr val="00B0F0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D1B5AF3-B45B-470D-AB4A-EED58FDD9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19238"/>
            <a:ext cx="10515600" cy="469621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8D1AD30-D4F6-4B9B-A7DD-BBD7B403C53B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141780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(Mucha inf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">
            <a:extLst>
              <a:ext uri="{FF2B5EF4-FFF2-40B4-BE49-F238E27FC236}">
                <a16:creationId xmlns:a16="http://schemas.microsoft.com/office/drawing/2014/main" id="{75934311-683C-4501-8EE1-CF1F24E02C5B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3573DF-98B7-48FE-8EF8-702E5ECC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F6D94831-E37B-4E12-8F1C-B73C10077DD9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8CBDD507-AFF1-4499-AFEE-2B295BB53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20" name="Picture 17">
              <a:extLst>
                <a:ext uri="{FF2B5EF4-FFF2-40B4-BE49-F238E27FC236}">
                  <a16:creationId xmlns:a16="http://schemas.microsoft.com/office/drawing/2014/main" id="{F515CC60-6AE7-4028-9D90-FDBF2EC08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ABD798D9-B0F3-4761-9CD8-150DDAA5ECAB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064903BB-EAC5-4D7E-A290-BBB98FA47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044"/>
            <a:ext cx="10515600" cy="3886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AA0EE4BC-DBEC-4812-8F8D-23465CDE9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62681"/>
            <a:ext cx="10515600" cy="28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7F53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600">
                <a:solidFill>
                  <a:srgbClr val="00B0F0"/>
                </a:solidFill>
                <a:latin typeface="+mj-lt"/>
              </a:defRPr>
            </a:lvl2pPr>
            <a:lvl3pPr marL="914400" indent="0">
              <a:buNone/>
              <a:defRPr sz="1600">
                <a:solidFill>
                  <a:srgbClr val="00B0F0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rgbClr val="00B0F0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rgbClr val="00B0F0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D1B5AF3-B45B-470D-AB4A-EED58FDD9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19238"/>
            <a:ext cx="10515600" cy="469621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F150A8D-5233-4A95-8D7A-5C89C493811C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38393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id="{B30EDC99-CC93-4476-900C-BF33CED0227E}"/>
              </a:ext>
            </a:extLst>
          </p:cNvPr>
          <p:cNvGrpSpPr/>
          <p:nvPr userDrawn="1"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4018B97-3902-45FD-B78E-6A021710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44E69D61-3EE0-4C0D-AA96-00F63F1AB5A3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22">
              <a:extLst>
                <a:ext uri="{FF2B5EF4-FFF2-40B4-BE49-F238E27FC236}">
                  <a16:creationId xmlns:a16="http://schemas.microsoft.com/office/drawing/2014/main" id="{22D9FF47-81EC-477F-88FF-2BFF1D341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EB619A79-167B-4748-A04C-C840D80A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27B733F1-9341-4A8A-A01B-8696CD1B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4E4FB145-784C-43DD-9089-72918DA8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7CD9C675-0238-4EC1-9BFA-D72DFC34A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B94B16EB-EA68-4B4D-967C-9B4829B31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2011"/>
            <a:ext cx="10515600" cy="7268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300">
                <a:solidFill>
                  <a:srgbClr val="FF7F53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sección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96298DB-2287-4EA3-AA7E-2EB00BFFF0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08872"/>
            <a:ext cx="10515600" cy="862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Subtítulo (opcional)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63A1996-FD37-4BE3-8205-2DEE618FF69D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179675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>
            <a:extLst>
              <a:ext uri="{FF2B5EF4-FFF2-40B4-BE49-F238E27FC236}">
                <a16:creationId xmlns:a16="http://schemas.microsoft.com/office/drawing/2014/main" id="{C4C3250B-2640-40F8-B3CF-486230B86F44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512CF4B6-85B4-43EE-A258-47412173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CDC1439-761D-4CD0-A089-31F65580CD3A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88F834AA-CED6-4033-B5F4-AD2D09E9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A5FB3D3-E002-43E2-BB21-B4F518B59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2536" y="1757362"/>
            <a:ext cx="5943600" cy="3343275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D1CF29D-CDB2-4C1E-8BB7-ABD7D754F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3872" y="2071884"/>
            <a:ext cx="4505592" cy="13571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rgbClr val="FF7F53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Demo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A8609622-E1F3-4CBE-868A-1530D530F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3872" y="3435385"/>
            <a:ext cx="4505592" cy="862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Subtítulo (opcional)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A8694A3-B756-4CBE-A9A9-A536D4F657CA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669332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A5FB3D3-E002-43E2-BB21-B4F518B59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48DBF9-453E-4CC6-AB67-29A60692A0F7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9350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CA5FB3D3-E002-43E2-BB21-B4F518B59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F44EFB1D-D246-41DE-96C6-118CE3AFE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16105"/>
          <a:stretch/>
        </p:blipFill>
        <p:spPr>
          <a:xfrm>
            <a:off x="8213841" y="1591056"/>
            <a:ext cx="3978159" cy="5266944"/>
          </a:xfrm>
          <a:prstGeom prst="rect">
            <a:avLst/>
          </a:prstGeom>
          <a:effectLst>
            <a:outerShdw blurRad="1270000" dist="38100" dir="2700000" algn="tl" rotWithShape="0">
              <a:srgbClr val="00DFDD">
                <a:alpha val="30000"/>
              </a:srgbClr>
            </a:outerShdw>
          </a:effec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id="{9159938D-3620-45C5-AB00-ECE195348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22" b="20515"/>
          <a:stretch/>
        </p:blipFill>
        <p:spPr>
          <a:xfrm>
            <a:off x="8977525" y="3016014"/>
            <a:ext cx="3214475" cy="38419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F1BF81-2939-4849-9295-C742F3EA3E09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1799439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nencias relacion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>
            <a:extLst>
              <a:ext uri="{FF2B5EF4-FFF2-40B4-BE49-F238E27FC236}">
                <a16:creationId xmlns:a16="http://schemas.microsoft.com/office/drawing/2014/main" id="{5E261E6C-5B63-49FC-9F0E-CCCA7F2D9847}"/>
              </a:ext>
            </a:extLst>
          </p:cNvPr>
          <p:cNvSpPr txBox="1"/>
          <p:nvPr userDrawn="1"/>
        </p:nvSpPr>
        <p:spPr>
          <a:xfrm>
            <a:off x="914399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FF7F53"/>
                </a:solidFill>
                <a:ea typeface="+mn-ea"/>
                <a:cs typeface="+mn-cs"/>
              </a:rPr>
              <a:t>SESIÓN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D078626D-2D8C-433A-8590-F2E122411C19}"/>
              </a:ext>
            </a:extLst>
          </p:cNvPr>
          <p:cNvSpPr txBox="1"/>
          <p:nvPr userDrawn="1"/>
        </p:nvSpPr>
        <p:spPr>
          <a:xfrm>
            <a:off x="4443216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FF7F53"/>
                </a:solidFill>
                <a:ea typeface="+mn-ea"/>
                <a:cs typeface="+mn-cs"/>
              </a:rPr>
              <a:t>SALA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85F4FC4-6996-401E-A702-A3FB105A46AF}"/>
              </a:ext>
            </a:extLst>
          </p:cNvPr>
          <p:cNvSpPr txBox="1"/>
          <p:nvPr userDrawn="1"/>
        </p:nvSpPr>
        <p:spPr>
          <a:xfrm>
            <a:off x="7965594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FF7F53"/>
                </a:solidFill>
                <a:ea typeface="+mn-ea"/>
                <a:cs typeface="+mn-cs"/>
              </a:rPr>
              <a:t>HORARIO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8108116F-6403-4286-A88C-7BE5A7E7534E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179783" y="1102836"/>
            <a:ext cx="54148" cy="5310843"/>
          </a:xfrm>
          <a:prstGeom prst="line">
            <a:avLst/>
          </a:prstGeom>
          <a:noFill/>
          <a:ln w="3175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3E78E837-3EFE-4529-B0A6-7C3D21DCEC9C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704806" y="1102836"/>
            <a:ext cx="54148" cy="5310843"/>
          </a:xfrm>
          <a:prstGeom prst="line">
            <a:avLst/>
          </a:prstGeom>
          <a:noFill/>
          <a:ln w="12700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E4EF7380-6767-49F3-BC60-039C12226E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4213" y="1669268"/>
            <a:ext cx="10593387" cy="0"/>
          </a:xfrm>
          <a:prstGeom prst="line">
            <a:avLst/>
          </a:prstGeom>
          <a:noFill/>
          <a:ln w="12700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469E3515-F222-4284-9CD2-F81A2D975853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237840" y="1102836"/>
            <a:ext cx="54148" cy="5310843"/>
          </a:xfrm>
          <a:prstGeom prst="line">
            <a:avLst/>
          </a:prstGeom>
          <a:noFill/>
          <a:ln w="3175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04D806F7-BC12-4778-9F65-B0FA4BD093F2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762863" y="1102836"/>
            <a:ext cx="54148" cy="5310843"/>
          </a:xfrm>
          <a:prstGeom prst="line">
            <a:avLst/>
          </a:prstGeom>
          <a:noFill/>
          <a:ln w="12700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170A4042-872E-4629-879E-C4E85310F9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913" y="1864125"/>
            <a:ext cx="3152775" cy="274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Título ponencia</a:t>
            </a:r>
          </a:p>
        </p:txBody>
      </p:sp>
      <p:sp>
        <p:nvSpPr>
          <p:cNvPr id="38" name="Marcador de texto 36">
            <a:extLst>
              <a:ext uri="{FF2B5EF4-FFF2-40B4-BE49-F238E27FC236}">
                <a16:creationId xmlns:a16="http://schemas.microsoft.com/office/drawing/2014/main" id="{8DA87C43-9EF8-49BF-A094-934620EC78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1988" y="1864125"/>
            <a:ext cx="3152775" cy="27463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Sala 104</a:t>
            </a:r>
          </a:p>
        </p:txBody>
      </p:sp>
      <p:sp>
        <p:nvSpPr>
          <p:cNvPr id="39" name="Marcador de texto 36">
            <a:extLst>
              <a:ext uri="{FF2B5EF4-FFF2-40B4-BE49-F238E27FC236}">
                <a16:creationId xmlns:a16="http://schemas.microsoft.com/office/drawing/2014/main" id="{C31ABC20-56ED-4BEB-B6A5-064D8D6F12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7011" y="1864125"/>
            <a:ext cx="3152775" cy="27463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12:00-13:00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A92D1F3-90C3-4427-B408-A633B05EE88C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B146C-6961-4511-8902-AE3B49F8FC9D}"/>
              </a:ext>
            </a:extLst>
          </p:cNvPr>
          <p:cNvSpPr txBox="1"/>
          <p:nvPr userDrawn="1"/>
        </p:nvSpPr>
        <p:spPr>
          <a:xfrm>
            <a:off x="684213" y="637529"/>
            <a:ext cx="107410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/>
                </a:solidFill>
                <a:latin typeface="+mj-lt"/>
              </a:rPr>
              <a:t>Otras ponencias relacionadas</a:t>
            </a:r>
          </a:p>
        </p:txBody>
      </p:sp>
    </p:spTree>
    <p:extLst>
      <p:ext uri="{BB962C8B-B14F-4D97-AF65-F5344CB8AC3E}">
        <p14:creationId xmlns:p14="http://schemas.microsoft.com/office/powerpoint/2010/main" val="28944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>
            <a:extLst>
              <a:ext uri="{FF2B5EF4-FFF2-40B4-BE49-F238E27FC236}">
                <a16:creationId xmlns:a16="http://schemas.microsoft.com/office/drawing/2014/main" id="{1C5E2F0B-B789-4F30-9727-EEE5347232B2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331EE967-C87E-4C46-94A8-148DF4516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70689E6-9D53-4707-9CA7-FAAC6ABFED98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5742EFE7-1A75-41D0-B828-7E0CCBF2C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A716C94B-B9F4-4216-A185-965D1EBB3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DC62C67E-6813-453D-8DB0-FD9B0B47E11D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EC5D37-C9CD-400E-92EF-0CBAFB117D75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49304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0" r:id="rId3"/>
    <p:sldLayoutId id="2147483660" r:id="rId4"/>
    <p:sldLayoutId id="2147483649" r:id="rId5"/>
    <p:sldLayoutId id="2147483651" r:id="rId6"/>
    <p:sldLayoutId id="2147483663" r:id="rId7"/>
    <p:sldLayoutId id="2147483664" r:id="rId8"/>
    <p:sldLayoutId id="2147483652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LoretoVaquero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mailto:loret.vaquero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aqueroFontenla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www.linkedin.com/in/loretovaquerofontenla/" TargetMode="Externa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oopjs.github.io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11DE42BF-C720-409D-AB19-B21C3A66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1370325"/>
            <a:ext cx="10515600" cy="1782306"/>
          </a:xfrm>
        </p:spPr>
        <p:txBody>
          <a:bodyPr>
            <a:noAutofit/>
          </a:bodyPr>
          <a:lstStyle/>
          <a:p>
            <a:pPr algn="ctr"/>
            <a:r>
              <a:rPr lang="es-ES" sz="6000" b="1" dirty="0" smtClean="0"/>
              <a:t/>
            </a:r>
            <a:br>
              <a:rPr lang="es-ES" sz="6000" b="1" dirty="0" smtClean="0"/>
            </a:br>
            <a:r>
              <a:rPr lang="es-ES" sz="6000" b="1" dirty="0"/>
              <a:t/>
            </a:r>
            <a:br>
              <a:rPr lang="es-ES" sz="6000" b="1" dirty="0"/>
            </a:br>
            <a:r>
              <a:rPr lang="es-ES" sz="6000" b="1" dirty="0" smtClean="0"/>
              <a:t/>
            </a:r>
            <a:br>
              <a:rPr lang="es-ES" sz="6000" b="1" dirty="0" smtClean="0"/>
            </a:br>
            <a:r>
              <a:rPr lang="es-ES" sz="6000" b="1" dirty="0"/>
              <a:t/>
            </a:r>
            <a:br>
              <a:rPr lang="es-ES" sz="6000" b="1" dirty="0"/>
            </a:br>
            <a:r>
              <a:rPr lang="es-ES" sz="6000" b="1" dirty="0" smtClean="0"/>
              <a:t>Cómo </a:t>
            </a:r>
            <a:r>
              <a:rPr lang="es-ES" sz="6000" b="1" dirty="0"/>
              <a:t>hacer tu propio ETL con </a:t>
            </a:r>
            <a:r>
              <a:rPr lang="es-ES" sz="6000" b="1" dirty="0" err="1"/>
              <a:t>MongoDB</a:t>
            </a:r>
            <a:r>
              <a:rPr lang="es-ES" sz="6000" b="1" dirty="0"/>
              <a:t> en un </a:t>
            </a:r>
            <a:r>
              <a:rPr lang="es-ES" sz="6000" b="1" dirty="0" err="1"/>
              <a:t>plis</a:t>
            </a:r>
            <a:r>
              <a:rPr lang="es-ES" b="1" dirty="0"/>
              <a:t/>
            </a:r>
            <a:br>
              <a:rPr lang="es-ES" b="1" dirty="0"/>
            </a:br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35F07B0-28D9-4910-8446-FF504952A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sz="4400" dirty="0" smtClean="0"/>
              <a:t>Loreto Vaquero Fontenla</a:t>
            </a:r>
            <a:endParaRPr lang="es-ES" sz="4400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17750DC2-79C9-415D-A105-EA143A93A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152631"/>
            <a:ext cx="10515600" cy="135405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80" y="3571917"/>
            <a:ext cx="515482" cy="515482"/>
          </a:xfrm>
          <a:prstGeom prst="rect">
            <a:avLst/>
          </a:prstGeom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85" y="3610077"/>
            <a:ext cx="439162" cy="439162"/>
          </a:xfrm>
          <a:prstGeom prst="rect">
            <a:avLst/>
          </a:prstGeom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70" y="3547009"/>
            <a:ext cx="540390" cy="540390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83" y="3494201"/>
            <a:ext cx="598225" cy="5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6CB61E2A-B124-4A6A-B703-FC9FF057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dirty="0" smtClean="0"/>
              <a:t>¿Qué vamos a ver?</a:t>
            </a:r>
            <a:endParaRPr lang="es-ES" sz="440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24A8B4B-BD21-488C-B7D1-994C8457A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23F9292-63D5-4138-8099-790B4FBC3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238"/>
            <a:ext cx="3472543" cy="200642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2142884">
            <a:off x="4493623" y="2442754"/>
            <a:ext cx="1632858" cy="9405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25666"/>
            <a:ext cx="5734594" cy="24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6CB61E2A-B124-4A6A-B703-FC9FF057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800" dirty="0" smtClean="0"/>
              <a:t>Algunos conceptos:</a:t>
            </a:r>
            <a:endParaRPr lang="es-ES" sz="480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24A8B4B-BD21-488C-B7D1-994C8457A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23F9292-63D5-4138-8099-790B4FBC3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sz="4400" dirty="0" smtClean="0"/>
              <a:t>ETL (</a:t>
            </a:r>
            <a:r>
              <a:rPr lang="es-ES" sz="4400" dirty="0" err="1" smtClean="0"/>
              <a:t>Extract</a:t>
            </a:r>
            <a:r>
              <a:rPr lang="es-ES" sz="4400" dirty="0" smtClean="0"/>
              <a:t>, </a:t>
            </a:r>
            <a:r>
              <a:rPr lang="es-ES" sz="4400" dirty="0" err="1" smtClean="0"/>
              <a:t>Transform</a:t>
            </a:r>
            <a:r>
              <a:rPr lang="es-ES" sz="4400" dirty="0"/>
              <a:t> </a:t>
            </a:r>
            <a:r>
              <a:rPr lang="es-ES" sz="4400" dirty="0" smtClean="0"/>
              <a:t>and Load)</a:t>
            </a:r>
          </a:p>
          <a:p>
            <a:r>
              <a:rPr lang="es-ES" sz="4400" dirty="0" smtClean="0"/>
              <a:t>Sobre </a:t>
            </a:r>
            <a:r>
              <a:rPr lang="es-ES" sz="4400" dirty="0" err="1" smtClean="0"/>
              <a:t>Node</a:t>
            </a:r>
            <a:r>
              <a:rPr lang="es-ES" sz="4400" dirty="0" smtClean="0"/>
              <a:t>: Node.js y </a:t>
            </a:r>
            <a:r>
              <a:rPr lang="es-ES" sz="4400" dirty="0" err="1" smtClean="0"/>
              <a:t>npm</a:t>
            </a:r>
            <a:endParaRPr lang="es-ES" sz="4400" dirty="0" smtClean="0"/>
          </a:p>
          <a:p>
            <a:r>
              <a:rPr lang="es-ES" sz="4400" dirty="0" err="1" smtClean="0"/>
              <a:t>Mongodb</a:t>
            </a:r>
            <a:endParaRPr lang="es-ES" sz="4400" dirty="0" smtClean="0"/>
          </a:p>
          <a:p>
            <a:r>
              <a:rPr lang="es-ES" sz="4400" dirty="0" err="1" smtClean="0"/>
              <a:t>Koopjs</a:t>
            </a:r>
            <a:endParaRPr lang="es-ES" sz="4400" dirty="0" smtClean="0"/>
          </a:p>
        </p:txBody>
      </p:sp>
    </p:spTree>
    <p:extLst>
      <p:ext uri="{BB962C8B-B14F-4D97-AF65-F5344CB8AC3E}">
        <p14:creationId xmlns:p14="http://schemas.microsoft.com/office/powerpoint/2010/main" val="4822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6CB61E2A-B124-4A6A-B703-FC9FF057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4400" dirty="0" smtClean="0"/>
              <a:t>¿Qué vamos a ver?</a:t>
            </a:r>
            <a:endParaRPr lang="es-ES" sz="440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24A8B4B-BD21-488C-B7D1-994C8457A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523F9292-63D5-4138-8099-790B4FBC3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479768"/>
            <a:ext cx="8503920" cy="47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14BE2F1-3141-4073-8DDA-A4F1A4E9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</a:t>
            </a:r>
            <a:r>
              <a:rPr lang="es-ES" dirty="0" err="1" smtClean="0"/>
              <a:t>oop-provider-mongodb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1CA309-B013-412C-A56C-5C29E75FF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376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14BE2F1-3141-4073-8DDA-A4F1A4E9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err="1" smtClean="0"/>
              <a:t>Upss</a:t>
            </a:r>
            <a:r>
              <a:rPr lang="es-ES" sz="6000" dirty="0" smtClean="0"/>
              <a:t> !!!</a:t>
            </a:r>
            <a:endParaRPr lang="es-ES" sz="600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1CA309-B013-412C-A56C-5C29E75FFA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4" name="video_present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76" y="1696424"/>
            <a:ext cx="6500328" cy="34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35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4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8FEA9313C01848BA863C859B364287" ma:contentTypeVersion="4" ma:contentTypeDescription="Crear nuevo documento." ma:contentTypeScope="" ma:versionID="21eb3ec4257b5d639c6549cc59f20261">
  <xsd:schema xmlns:xsd="http://www.w3.org/2001/XMLSchema" xmlns:xs="http://www.w3.org/2001/XMLSchema" xmlns:p="http://schemas.microsoft.com/office/2006/metadata/properties" xmlns:ns2="e623fe1e-7dca-401c-85d4-b4c6ac8c0700" targetNamespace="http://schemas.microsoft.com/office/2006/metadata/properties" ma:root="true" ma:fieldsID="038fc3c6db4b67f377f47daf0f8e7908" ns2:_="">
    <xsd:import namespace="e623fe1e-7dca-401c-85d4-b4c6ac8c07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23fe1e-7dca-401c-85d4-b4c6ac8c0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42AEDF-5D29-4D0B-AD21-CC642FFF2B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23fe1e-7dca-401c-85d4-b4c6ac8c07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182E69-CB89-44DC-8A4D-495B99A90D13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623fe1e-7dca-401c-85d4-b4c6ac8c0700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3587C06-131A-45F6-AF9D-2FD8B2761F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37</Words>
  <Application>Microsoft Office PowerPoint</Application>
  <PresentationFormat>Widescreen</PresentationFormat>
  <Paragraphs>12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ＭＳ Ｐゴシック</vt:lpstr>
      <vt:lpstr>Arial</vt:lpstr>
      <vt:lpstr>Avenir Next Cyr Light</vt:lpstr>
      <vt:lpstr>AvenirNext LT Pro Light</vt:lpstr>
      <vt:lpstr>AvenirNext LT Pro Medium</vt:lpstr>
      <vt:lpstr>AvenirNext LT Pro Regular</vt:lpstr>
      <vt:lpstr>Calibri</vt:lpstr>
      <vt:lpstr>Tema de Office</vt:lpstr>
      <vt:lpstr>    Cómo hacer tu propio ETL con MongoDB en un plis </vt:lpstr>
      <vt:lpstr>¿Qué vamos a ver?</vt:lpstr>
      <vt:lpstr>Algunos conceptos:</vt:lpstr>
      <vt:lpstr>¿Qué vamos a ver?</vt:lpstr>
      <vt:lpstr>koop-provider-mongodb</vt:lpstr>
      <vt:lpstr>Upss !!!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Cristina Montes Ortiz</dc:creator>
  <cp:lastModifiedBy>Loreto Vaquero Fontenla</cp:lastModifiedBy>
  <cp:revision>51</cp:revision>
  <dcterms:created xsi:type="dcterms:W3CDTF">2018-09-10T13:24:53Z</dcterms:created>
  <dcterms:modified xsi:type="dcterms:W3CDTF">2018-10-30T08:00:48Z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0x010100D08FEA9313C01848BA863C859B364287</vt:lpwstr>
  </property>
</Properties>
</file>